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6858000" cy="9144000" type="screen4x3"/>
  <p:notesSz cx="9882188" cy="143065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4E"/>
    <a:srgbClr val="000066"/>
    <a:srgbClr val="003366"/>
    <a:srgbClr val="006600"/>
    <a:srgbClr val="FFFF66"/>
    <a:srgbClr val="4FE911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64" y="9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82281" cy="715328"/>
          </a:xfrm>
          <a:prstGeom prst="rect">
            <a:avLst/>
          </a:prstGeom>
        </p:spPr>
        <p:txBody>
          <a:bodyPr vert="horz" lIns="138221" tIns="69110" rIns="138221" bIns="69110" rtlCol="0"/>
          <a:lstStyle>
            <a:lvl1pPr algn="l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7620" y="0"/>
            <a:ext cx="4282281" cy="715328"/>
          </a:xfrm>
          <a:prstGeom prst="rect">
            <a:avLst/>
          </a:prstGeom>
        </p:spPr>
        <p:txBody>
          <a:bodyPr vert="horz" lIns="138221" tIns="69110" rIns="138221" bIns="69110" rtlCol="0"/>
          <a:lstStyle>
            <a:lvl1pPr algn="r">
              <a:defRPr sz="1800"/>
            </a:lvl1pPr>
          </a:lstStyle>
          <a:p>
            <a:pPr>
              <a:defRPr/>
            </a:pPr>
            <a:fld id="{C68F3C40-7077-4589-85C3-F16EC7D0C2F0}" type="datetimeFigureOut">
              <a:rPr lang="en-US"/>
              <a:pPr>
                <a:defRPr/>
              </a:pPr>
              <a:t>7/29/2019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3588739"/>
            <a:ext cx="4282281" cy="715328"/>
          </a:xfrm>
          <a:prstGeom prst="rect">
            <a:avLst/>
          </a:prstGeom>
        </p:spPr>
        <p:txBody>
          <a:bodyPr vert="horz" lIns="138221" tIns="69110" rIns="138221" bIns="69110" rtlCol="0" anchor="b"/>
          <a:lstStyle>
            <a:lvl1pPr algn="l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7620" y="13588739"/>
            <a:ext cx="4282281" cy="715328"/>
          </a:xfrm>
          <a:prstGeom prst="rect">
            <a:avLst/>
          </a:prstGeom>
        </p:spPr>
        <p:txBody>
          <a:bodyPr vert="horz" lIns="138221" tIns="69110" rIns="138221" bIns="69110" rtlCol="0" anchor="b"/>
          <a:lstStyle>
            <a:lvl1pPr algn="r">
              <a:defRPr sz="1800"/>
            </a:lvl1pPr>
          </a:lstStyle>
          <a:p>
            <a:pPr>
              <a:defRPr/>
            </a:pPr>
            <a:fld id="{78D3D95F-A4D6-4FCD-B54A-5794628FA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149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BE889-12BB-4FC8-83C6-3F7BB15D19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408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BDB93-27F2-4867-BB6C-A5A0D7317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43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2EC97-75EF-4462-B132-82A5DC64E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455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FB8FB-5EDD-4BA6-929A-CF63E0994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99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D587C-D4A6-489C-832B-2D82662C7F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27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0895B-D2FA-4B29-A8EF-9A39B60EB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082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CFD2B-53BE-4F31-8F61-0E25794E3F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816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4DC69-C1D7-4D49-AB71-AF7D45A615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667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EA29F-B6F5-44DF-85A3-736CE6EB6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981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5DEAF-BE22-4956-ABA1-C96147C2F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867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DB3FE-197B-493E-B7F3-7D98DEB95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475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CB563B5-59ED-4FFE-A33F-1EEC8EC9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40968" y="3491880"/>
            <a:ext cx="3717032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fr-FR" sz="1700" b="1" dirty="0">
                <a:solidFill>
                  <a:srgbClr val="002060"/>
                </a:solidFill>
              </a:rPr>
              <a:t>MANAGEMENTUL AFACERILOR INDUSTRIALE INTERNA</a:t>
            </a:r>
            <a:r>
              <a:rPr lang="ro-RO" sz="1700" b="1" dirty="0">
                <a:solidFill>
                  <a:srgbClr val="002060"/>
                </a:solidFill>
              </a:rPr>
              <a:t>ȚIONALE</a:t>
            </a:r>
            <a:endParaRPr lang="en-US" sz="1700" dirty="0">
              <a:solidFill>
                <a:srgbClr val="002060"/>
              </a:solidFill>
            </a:endParaRPr>
          </a:p>
          <a:p>
            <a:pPr algn="ctr"/>
            <a:r>
              <a:rPr lang="ro-RO" sz="1700" b="1" dirty="0">
                <a:solidFill>
                  <a:srgbClr val="002060"/>
                </a:solidFill>
              </a:rPr>
              <a:t>(INTERNATIONAL INDUSTRIAL BUSINESS MANAGEMENT</a:t>
            </a:r>
            <a:r>
              <a:rPr lang="ro-RO" sz="1700" b="1" dirty="0" smtClean="0">
                <a:solidFill>
                  <a:srgbClr val="002060"/>
                </a:solidFill>
              </a:rPr>
              <a:t>)</a:t>
            </a:r>
          </a:p>
          <a:p>
            <a:pPr algn="ctr"/>
            <a:endParaRPr lang="ro-RO" sz="1700" b="1" i="1" dirty="0" smtClean="0">
              <a:solidFill>
                <a:srgbClr val="002060"/>
              </a:solidFill>
            </a:endParaRPr>
          </a:p>
          <a:p>
            <a:pPr lvl="0" algn="ctr"/>
            <a:r>
              <a:rPr lang="ro-RO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CURS  CU DUBLĂ CERTIFICARE DEZVOLTAT ÎN PARTENERIAT CU </a:t>
            </a:r>
            <a:r>
              <a:rPr lang="en-US" sz="1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EAST CHINA UNIVERSITY OF SCIENCE AND TECHNOLOGY</a:t>
            </a:r>
            <a:r>
              <a:rPr lang="ro-RO" sz="1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– SHANGAI, CHINA</a:t>
            </a:r>
            <a:endParaRPr lang="en-US" sz="1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o-RO" sz="1700" b="1" i="1" dirty="0" smtClean="0">
              <a:solidFill>
                <a:srgbClr val="002060"/>
              </a:solidFill>
            </a:endParaRPr>
          </a:p>
          <a:p>
            <a:pPr algn="ctr"/>
            <a:r>
              <a:rPr lang="ro-RO" sz="1700" b="1" dirty="0" smtClean="0">
                <a:solidFill>
                  <a:srgbClr val="002060"/>
                </a:solidFill>
              </a:rPr>
              <a:t>ÎNSCRIE-TE ACUM ȘI AI ȘANSA DE A CUNOAȘTE MEDIUL DE AFACERI CHINEZ</a:t>
            </a:r>
          </a:p>
          <a:p>
            <a:pPr algn="ctr"/>
            <a:endParaRPr lang="ro-RO" sz="1700" b="1" dirty="0" smtClean="0">
              <a:solidFill>
                <a:srgbClr val="002060"/>
              </a:solidFill>
            </a:endParaRPr>
          </a:p>
          <a:p>
            <a:pPr algn="ctr"/>
            <a:endParaRPr lang="en-US" sz="1700" b="1" dirty="0" smtClean="0">
              <a:solidFill>
                <a:srgbClr val="002060"/>
              </a:solidFill>
            </a:endParaRPr>
          </a:p>
          <a:p>
            <a:pPr algn="ctr"/>
            <a:endParaRPr lang="en-US" sz="1700" b="1" i="1" dirty="0" smtClean="0">
              <a:solidFill>
                <a:srgbClr val="002060"/>
              </a:solidFill>
            </a:endParaRPr>
          </a:p>
          <a:p>
            <a:pPr algn="ctr"/>
            <a:endParaRPr lang="en-US" sz="1700" b="1" i="1" dirty="0" smtClean="0">
              <a:solidFill>
                <a:srgbClr val="002060"/>
              </a:solidFill>
            </a:endParaRPr>
          </a:p>
          <a:p>
            <a:pPr algn="ctr"/>
            <a:endParaRPr lang="en-US" sz="1700" b="1" dirty="0">
              <a:solidFill>
                <a:srgbClr val="002060"/>
              </a:solidFill>
            </a:endParaRP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3352800" y="1951038"/>
            <a:ext cx="35052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fr-FR" sz="2800" b="1" dirty="0" smtClean="0">
                <a:solidFill>
                  <a:srgbClr val="002060"/>
                </a:solidFill>
              </a:rPr>
              <a:t>C U R S</a:t>
            </a:r>
            <a:endParaRPr lang="en-US" sz="2800" dirty="0" smtClean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fr-FR" sz="2600" b="1" dirty="0" smtClean="0">
                <a:solidFill>
                  <a:srgbClr val="002060"/>
                </a:solidFill>
              </a:rPr>
              <a:t>POSTUNIVERSITAR</a:t>
            </a:r>
          </a:p>
          <a:p>
            <a:pPr algn="ctr">
              <a:defRPr/>
            </a:pPr>
            <a:r>
              <a:rPr lang="fr-FR" sz="1400" b="1" dirty="0" smtClean="0">
                <a:solidFill>
                  <a:srgbClr val="002060"/>
                </a:solidFill>
              </a:rPr>
              <a:t>DE FORMARE </a:t>
            </a:r>
            <a:r>
              <a:rPr lang="ro-RO" sz="1400" b="1" dirty="0" smtClean="0">
                <a:solidFill>
                  <a:srgbClr val="002060"/>
                </a:solidFill>
              </a:rPr>
              <a:t>ȘI DEZVOLTARE PROFESIONALĂ CONTINUĂ</a:t>
            </a:r>
            <a:r>
              <a:rPr lang="en-US" sz="1400" b="1" dirty="0" smtClean="0">
                <a:solidFill>
                  <a:srgbClr val="002060"/>
                </a:solidFill>
              </a:rPr>
              <a:t>:</a:t>
            </a:r>
            <a:endParaRPr lang="en-US" sz="1400" dirty="0" smtClean="0">
              <a:solidFill>
                <a:srgbClr val="002060"/>
              </a:solidFill>
            </a:endParaRPr>
          </a:p>
          <a:p>
            <a:pPr algn="ctr">
              <a:defRPr/>
            </a:pPr>
            <a:endParaRPr lang="en-US" sz="2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>
              <a:spcBef>
                <a:spcPct val="50000"/>
              </a:spcBef>
              <a:defRPr/>
            </a:pPr>
            <a:endParaRPr lang="en-US" sz="4000" dirty="0" smtClean="0">
              <a:solidFill>
                <a:srgbClr val="003366"/>
              </a:solidFill>
            </a:endParaRPr>
          </a:p>
        </p:txBody>
      </p:sp>
      <p:pic>
        <p:nvPicPr>
          <p:cNvPr id="2052" name="Picture 5" descr="sigla ULB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-3175"/>
            <a:ext cx="2209800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9" descr="MPj0438451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31242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Text Box 12"/>
          <p:cNvSpPr txBox="1">
            <a:spLocks noChangeArrowheads="1"/>
          </p:cNvSpPr>
          <p:nvPr/>
        </p:nvSpPr>
        <p:spPr bwMode="auto">
          <a:xfrm>
            <a:off x="0" y="7092280"/>
            <a:ext cx="6875463" cy="1670720"/>
          </a:xfrm>
          <a:prstGeom prst="rect">
            <a:avLst/>
          </a:prstGeom>
          <a:solidFill>
            <a:srgbClr val="003D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8" tIns="45701" rIns="91398" bIns="45701"/>
          <a:lstStyle>
            <a:lvl1pPr defTabSz="14874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4874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874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874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874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48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48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48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48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o-RO" sz="1600" b="1" cap="small" smtClean="0">
                <a:solidFill>
                  <a:srgbClr val="FFFF00"/>
                </a:solidFill>
              </a:rPr>
              <a:t>ÎNSCRIERI</a:t>
            </a:r>
            <a:r>
              <a:rPr lang="ro-RO" sz="1600" b="1" cap="small" dirty="0" smtClean="0">
                <a:solidFill>
                  <a:srgbClr val="FFFF00"/>
                </a:solidFill>
              </a:rPr>
              <a:t>: 9-30 Sept. 2019; INFORMAȚII</a:t>
            </a:r>
            <a:r>
              <a:rPr lang="en-US" sz="1600" b="1" cap="small" dirty="0" smtClean="0">
                <a:solidFill>
                  <a:srgbClr val="FFFF00"/>
                </a:solidFill>
              </a:rPr>
              <a:t>:</a:t>
            </a:r>
            <a:endParaRPr lang="ro-RO" sz="1600" b="1" cap="small" dirty="0" smtClean="0">
              <a:solidFill>
                <a:srgbClr val="FFFF00"/>
              </a:solidFill>
            </a:endParaRPr>
          </a:p>
          <a:p>
            <a:pPr algn="ctr"/>
            <a:endParaRPr lang="en-US" sz="500" b="1" dirty="0" smtClean="0">
              <a:solidFill>
                <a:srgbClr val="FFFF00"/>
              </a:solidFill>
            </a:endParaRPr>
          </a:p>
          <a:p>
            <a:pPr algn="ctr"/>
            <a:r>
              <a:rPr lang="en-US" sz="1300" b="1" cap="small" dirty="0" smtClean="0">
                <a:solidFill>
                  <a:srgbClr val="FFFF00"/>
                </a:solidFill>
              </a:rPr>
              <a:t>CABINET PRORECTOR ACTIVITĂȚI DIDACTICE</a:t>
            </a:r>
            <a:endParaRPr lang="en-US" sz="1300" b="1" dirty="0" smtClean="0">
              <a:solidFill>
                <a:srgbClr val="FFFF00"/>
              </a:solidFill>
            </a:endParaRPr>
          </a:p>
          <a:p>
            <a:pPr algn="ctr"/>
            <a:r>
              <a:rPr lang="en-US" sz="1200" b="1" cap="small" dirty="0" smtClean="0">
                <a:solidFill>
                  <a:srgbClr val="FFFF00"/>
                </a:solidFill>
              </a:rPr>
              <a:t>SIBIU, Bd. </a:t>
            </a:r>
            <a:r>
              <a:rPr lang="en-US" sz="1200" b="1" cap="small" dirty="0" err="1" smtClean="0">
                <a:solidFill>
                  <a:srgbClr val="FFFF00"/>
                </a:solidFill>
              </a:rPr>
              <a:t>Victoriei</a:t>
            </a:r>
            <a:r>
              <a:rPr lang="en-US" sz="1200" b="1" cap="small" dirty="0" smtClean="0">
                <a:solidFill>
                  <a:srgbClr val="FFFF00"/>
                </a:solidFill>
              </a:rPr>
              <a:t>, nr.10, </a:t>
            </a:r>
            <a:r>
              <a:rPr lang="en-US" sz="1200" b="1" cap="small" dirty="0" err="1" smtClean="0">
                <a:solidFill>
                  <a:srgbClr val="FFFF00"/>
                </a:solidFill>
              </a:rPr>
              <a:t>et.I</a:t>
            </a:r>
            <a:r>
              <a:rPr lang="en-US" sz="1200" b="1" cap="small" dirty="0" smtClean="0">
                <a:solidFill>
                  <a:srgbClr val="FFFF00"/>
                </a:solidFill>
              </a:rPr>
              <a:t>, Camera 110, tel. 0269211083, </a:t>
            </a:r>
            <a:r>
              <a:rPr lang="ro-RO" sz="1200" b="1" dirty="0" smtClean="0">
                <a:solidFill>
                  <a:srgbClr val="FFFF00"/>
                </a:solidFill>
              </a:rPr>
              <a:t>http</a:t>
            </a:r>
            <a:r>
              <a:rPr lang="en-US" sz="1200" b="1" dirty="0" smtClean="0">
                <a:solidFill>
                  <a:srgbClr val="FFFF00"/>
                </a:solidFill>
              </a:rPr>
              <a:t>://inginerie.ulbsibiu.ro/</a:t>
            </a:r>
            <a:r>
              <a:rPr lang="en-US" sz="1200" b="1" dirty="0" err="1" smtClean="0">
                <a:solidFill>
                  <a:srgbClr val="FFFF00"/>
                </a:solidFill>
              </a:rPr>
              <a:t>admitere</a:t>
            </a:r>
            <a:r>
              <a:rPr lang="en-US" sz="1200" b="1" dirty="0" smtClean="0">
                <a:solidFill>
                  <a:srgbClr val="FFFF00"/>
                </a:solidFill>
              </a:rPr>
              <a:t>/</a:t>
            </a:r>
            <a:r>
              <a:rPr lang="en-US" sz="1200" b="1" dirty="0" err="1" smtClean="0">
                <a:solidFill>
                  <a:srgbClr val="FFFF00"/>
                </a:solidFill>
              </a:rPr>
              <a:t>metodologie-admitere</a:t>
            </a:r>
            <a:r>
              <a:rPr lang="ro-RO" sz="1200" b="1" dirty="0" smtClean="0">
                <a:solidFill>
                  <a:srgbClr val="FFFF00"/>
                </a:solidFill>
              </a:rPr>
              <a:t> ; </a:t>
            </a:r>
            <a:r>
              <a:rPr lang="en-US" sz="1200" b="1" dirty="0" smtClean="0">
                <a:solidFill>
                  <a:srgbClr val="FFFF00"/>
                </a:solidFill>
              </a:rPr>
              <a:t>e-mail:</a:t>
            </a:r>
            <a:r>
              <a:rPr lang="ro-RO" sz="1200" b="1" dirty="0" smtClean="0">
                <a:solidFill>
                  <a:srgbClr val="FFFF00"/>
                </a:solidFill>
              </a:rPr>
              <a:t> crina.duca@ulbsibiu.ro</a:t>
            </a:r>
          </a:p>
          <a:p>
            <a:pPr algn="ctr"/>
            <a:endParaRPr lang="en-US" sz="800" b="1" dirty="0" smtClean="0">
              <a:solidFill>
                <a:srgbClr val="FFFF00"/>
              </a:solidFill>
            </a:endParaRPr>
          </a:p>
          <a:p>
            <a:pPr algn="ctr"/>
            <a:r>
              <a:rPr lang="en-US" sz="1300" b="1" cap="small" dirty="0" smtClean="0">
                <a:solidFill>
                  <a:srgbClr val="FFFF00"/>
                </a:solidFill>
              </a:rPr>
              <a:t>DEPARTAMENTUL INGINERIE INDUSTRIALĂ ŞI MANAGEMENT</a:t>
            </a:r>
            <a:endParaRPr lang="en-US" sz="1300" b="1" dirty="0" smtClean="0">
              <a:solidFill>
                <a:srgbClr val="FFFF00"/>
              </a:solidFill>
            </a:endParaRPr>
          </a:p>
          <a:p>
            <a:pPr algn="ctr"/>
            <a:r>
              <a:rPr lang="en-US" sz="1200" b="1" cap="small" dirty="0" smtClean="0">
                <a:solidFill>
                  <a:srgbClr val="FFFF00"/>
                </a:solidFill>
              </a:rPr>
              <a:t>SIBIU, </a:t>
            </a:r>
            <a:r>
              <a:rPr lang="en-US" sz="1200" b="1" cap="small" dirty="0" err="1" smtClean="0">
                <a:solidFill>
                  <a:srgbClr val="FFFF00"/>
                </a:solidFill>
              </a:rPr>
              <a:t>Str.Emil</a:t>
            </a:r>
            <a:r>
              <a:rPr lang="en-US" sz="1200" b="1" cap="small" dirty="0" smtClean="0">
                <a:solidFill>
                  <a:srgbClr val="FFFF00"/>
                </a:solidFill>
              </a:rPr>
              <a:t> </a:t>
            </a:r>
            <a:r>
              <a:rPr lang="en-US" sz="1200" b="1" cap="small" dirty="0" err="1" smtClean="0">
                <a:solidFill>
                  <a:srgbClr val="FFFF00"/>
                </a:solidFill>
              </a:rPr>
              <a:t>Cioran</a:t>
            </a:r>
            <a:r>
              <a:rPr lang="en-US" sz="1200" b="1" cap="small" dirty="0" smtClean="0">
                <a:solidFill>
                  <a:srgbClr val="FFFF00"/>
                </a:solidFill>
              </a:rPr>
              <a:t>, nr.4, </a:t>
            </a:r>
            <a:r>
              <a:rPr lang="en-US" sz="1200" b="1" cap="small" dirty="0" err="1" smtClean="0">
                <a:solidFill>
                  <a:srgbClr val="FFFF00"/>
                </a:solidFill>
              </a:rPr>
              <a:t>et.II,Sala</a:t>
            </a:r>
            <a:r>
              <a:rPr lang="en-US" sz="1200" b="1" cap="small" dirty="0" smtClean="0">
                <a:solidFill>
                  <a:srgbClr val="FFFF00"/>
                </a:solidFill>
              </a:rPr>
              <a:t> IM 221 </a:t>
            </a:r>
            <a:endParaRPr lang="en-US" sz="1200" b="1" dirty="0" smtClean="0">
              <a:solidFill>
                <a:srgbClr val="FFFF00"/>
              </a:solidFill>
            </a:endParaRPr>
          </a:p>
          <a:p>
            <a:pPr algn="ctr"/>
            <a:r>
              <a:rPr lang="en-US" sz="1200" b="1" dirty="0" smtClean="0">
                <a:solidFill>
                  <a:srgbClr val="FFFF00"/>
                </a:solidFill>
              </a:rPr>
              <a:t>http:inginerie.ulbsibiu.ro/dep.iim</a:t>
            </a:r>
            <a:r>
              <a:rPr lang="ro-RO" sz="1200" b="1" dirty="0" smtClean="0">
                <a:solidFill>
                  <a:srgbClr val="FFFF00"/>
                </a:solidFill>
              </a:rPr>
              <a:t> ;  </a:t>
            </a:r>
            <a:r>
              <a:rPr lang="en-US" sz="1200" b="1" dirty="0" smtClean="0">
                <a:solidFill>
                  <a:srgbClr val="FFFF00"/>
                </a:solidFill>
              </a:rPr>
              <a:t>e-mail: dep.iim@ulbsibiu.ro </a:t>
            </a:r>
            <a:endParaRPr lang="en-US" sz="1200" b="1" dirty="0">
              <a:solidFill>
                <a:srgbClr val="FFFF00"/>
              </a:solidFill>
            </a:endParaRPr>
          </a:p>
        </p:txBody>
      </p:sp>
      <p:sp>
        <p:nvSpPr>
          <p:cNvPr id="2056" name="Text Box 12"/>
          <p:cNvSpPr txBox="1">
            <a:spLocks noChangeArrowheads="1"/>
          </p:cNvSpPr>
          <p:nvPr/>
        </p:nvSpPr>
        <p:spPr bwMode="auto">
          <a:xfrm>
            <a:off x="0" y="1371600"/>
            <a:ext cx="6875463" cy="76200"/>
          </a:xfrm>
          <a:prstGeom prst="rect">
            <a:avLst/>
          </a:prstGeom>
          <a:solidFill>
            <a:srgbClr val="003D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8" tIns="45701" rIns="91398" bIns="45701"/>
          <a:lstStyle>
            <a:lvl1pPr defTabSz="14874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4874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874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874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874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48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48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48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48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o-RO" sz="600" b="1">
              <a:solidFill>
                <a:srgbClr val="99FF66"/>
              </a:solidFill>
            </a:endParaRPr>
          </a:p>
        </p:txBody>
      </p:sp>
      <p:sp>
        <p:nvSpPr>
          <p:cNvPr id="2057" name="TextBox 9"/>
          <p:cNvSpPr txBox="1">
            <a:spLocks noChangeArrowheads="1"/>
          </p:cNvSpPr>
          <p:nvPr/>
        </p:nvSpPr>
        <p:spPr bwMode="auto">
          <a:xfrm>
            <a:off x="228600" y="1447800"/>
            <a:ext cx="6629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b="1">
                <a:solidFill>
                  <a:srgbClr val="003366"/>
                </a:solidFill>
              </a:rPr>
              <a:t>DOMENIUL INGINERIE </a:t>
            </a:r>
            <a:r>
              <a:rPr lang="ro-RO" sz="2000" b="1">
                <a:solidFill>
                  <a:srgbClr val="003366"/>
                </a:solidFill>
              </a:rPr>
              <a:t>ŞI MANAGEMENT</a:t>
            </a:r>
            <a:endParaRPr lang="en-US" sz="2000" b="1">
              <a:solidFill>
                <a:srgbClr val="003366"/>
              </a:solidFill>
            </a:endParaRPr>
          </a:p>
        </p:txBody>
      </p:sp>
      <p:sp>
        <p:nvSpPr>
          <p:cNvPr id="2058" name="Text Box 12"/>
          <p:cNvSpPr txBox="1">
            <a:spLocks noChangeArrowheads="1"/>
          </p:cNvSpPr>
          <p:nvPr/>
        </p:nvSpPr>
        <p:spPr bwMode="auto">
          <a:xfrm>
            <a:off x="0" y="1828800"/>
            <a:ext cx="6875463" cy="76200"/>
          </a:xfrm>
          <a:prstGeom prst="rect">
            <a:avLst/>
          </a:prstGeom>
          <a:solidFill>
            <a:srgbClr val="003D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8" tIns="45701" rIns="91398" bIns="45701"/>
          <a:lstStyle>
            <a:lvl1pPr defTabSz="14874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4874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874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874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874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48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48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48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487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o-RO" sz="600" b="1">
              <a:solidFill>
                <a:srgbClr val="99FF66"/>
              </a:solidFill>
            </a:endParaRPr>
          </a:p>
        </p:txBody>
      </p:sp>
      <p:pic>
        <p:nvPicPr>
          <p:cNvPr id="2059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113" y="8813800"/>
            <a:ext cx="1004887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C:\Users\Biblioteca\Desktop\ECUST_university_logo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3446" y="214282"/>
            <a:ext cx="92869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643314" y="1071538"/>
            <a:ext cx="3000396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East China University of Science and Technology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117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professional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xp</dc:creator>
  <cp:lastModifiedBy>home</cp:lastModifiedBy>
  <cp:revision>53</cp:revision>
  <dcterms:created xsi:type="dcterms:W3CDTF">2008-06-09T15:42:16Z</dcterms:created>
  <dcterms:modified xsi:type="dcterms:W3CDTF">2019-07-29T13:06:55Z</dcterms:modified>
</cp:coreProperties>
</file>